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81" r:id="rId2"/>
    <p:sldId id="285" r:id="rId3"/>
    <p:sldId id="269" r:id="rId4"/>
    <p:sldId id="272" r:id="rId5"/>
    <p:sldId id="276" r:id="rId6"/>
    <p:sldId id="277" r:id="rId7"/>
    <p:sldId id="274" r:id="rId8"/>
    <p:sldId id="273" r:id="rId9"/>
    <p:sldId id="283" r:id="rId10"/>
    <p:sldId id="278" r:id="rId11"/>
    <p:sldId id="282" r:id="rId12"/>
    <p:sldId id="280" r:id="rId13"/>
    <p:sldId id="275" r:id="rId14"/>
    <p:sldId id="291" r:id="rId15"/>
    <p:sldId id="284" r:id="rId16"/>
    <p:sldId id="288" r:id="rId17"/>
    <p:sldId id="289" r:id="rId18"/>
    <p:sldId id="293" r:id="rId19"/>
    <p:sldId id="290" r:id="rId20"/>
    <p:sldId id="27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81818" autoAdjust="0"/>
  </p:normalViewPr>
  <p:slideViewPr>
    <p:cSldViewPr snapToGrid="0">
      <p:cViewPr>
        <p:scale>
          <a:sx n="66" d="100"/>
          <a:sy n="66" d="100"/>
        </p:scale>
        <p:origin x="1171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0.png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5C58F-EAFC-44EA-B0B2-03D7860172B9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8AFB6F-3868-4FF2-9046-E1D607C9985B}">
      <dgm:prSet/>
      <dgm:spPr/>
      <dgm:t>
        <a:bodyPr/>
        <a:lstStyle/>
        <a:p>
          <a:endParaRPr lang="en-US"/>
        </a:p>
      </dgm:t>
    </dgm:pt>
    <dgm:pt modelId="{857E83E8-40FF-4059-895B-E21E457C79F9}" type="parTrans" cxnId="{197B9FF4-8646-41A6-9F5D-251EDE932C9B}">
      <dgm:prSet/>
      <dgm:spPr/>
      <dgm:t>
        <a:bodyPr/>
        <a:lstStyle/>
        <a:p>
          <a:endParaRPr lang="en-US"/>
        </a:p>
      </dgm:t>
    </dgm:pt>
    <dgm:pt modelId="{983391BF-AB5B-4FB6-A994-22FAA2A794DD}" type="sibTrans" cxnId="{197B9FF4-8646-41A6-9F5D-251EDE932C9B}">
      <dgm:prSet/>
      <dgm:spPr/>
      <dgm:t>
        <a:bodyPr/>
        <a:lstStyle/>
        <a:p>
          <a:endParaRPr lang="en-US"/>
        </a:p>
      </dgm:t>
    </dgm:pt>
    <dgm:pt modelId="{EBD52CEA-818A-49DD-9DA1-3ED0ED4EBDDA}">
      <dgm:prSet/>
      <dgm:spPr/>
      <dgm:t>
        <a:bodyPr/>
        <a:lstStyle/>
        <a:p>
          <a:endParaRPr lang="en-US"/>
        </a:p>
      </dgm:t>
    </dgm:pt>
    <dgm:pt modelId="{8336D40A-0886-4B00-AC13-0662FCBC2410}" type="parTrans" cxnId="{EB75FA06-C6FB-49CC-8FE3-26F292D92255}">
      <dgm:prSet/>
      <dgm:spPr/>
      <dgm:t>
        <a:bodyPr/>
        <a:lstStyle/>
        <a:p>
          <a:endParaRPr lang="en-US"/>
        </a:p>
      </dgm:t>
    </dgm:pt>
    <dgm:pt modelId="{9FB5AC22-5CBD-4D24-BBE2-814B5B8B41EF}" type="sibTrans" cxnId="{EB75FA06-C6FB-49CC-8FE3-26F292D92255}">
      <dgm:prSet/>
      <dgm:spPr/>
      <dgm:t>
        <a:bodyPr/>
        <a:lstStyle/>
        <a:p>
          <a:endParaRPr lang="en-US"/>
        </a:p>
      </dgm:t>
    </dgm:pt>
    <dgm:pt modelId="{A6D37ECB-B7CC-40DC-92D8-72F3A84BEFBA}">
      <dgm:prSet/>
      <dgm:spPr/>
      <dgm:t>
        <a:bodyPr/>
        <a:lstStyle/>
        <a:p>
          <a:endParaRPr lang="en-US"/>
        </a:p>
      </dgm:t>
    </dgm:pt>
    <dgm:pt modelId="{D1C35A82-34FB-4F97-A88D-1DEE7F857817}" type="parTrans" cxnId="{1A76D7F6-694C-4119-87C7-620FA66F9CF3}">
      <dgm:prSet/>
      <dgm:spPr/>
      <dgm:t>
        <a:bodyPr/>
        <a:lstStyle/>
        <a:p>
          <a:endParaRPr lang="en-US"/>
        </a:p>
      </dgm:t>
    </dgm:pt>
    <dgm:pt modelId="{369B341D-E54D-449C-9C44-BB637CE94503}" type="sibTrans" cxnId="{1A76D7F6-694C-4119-87C7-620FA66F9CF3}">
      <dgm:prSet/>
      <dgm:spPr/>
      <dgm:t>
        <a:bodyPr/>
        <a:lstStyle/>
        <a:p>
          <a:endParaRPr lang="en-US"/>
        </a:p>
      </dgm:t>
    </dgm:pt>
    <dgm:pt modelId="{681E9D59-B7B0-4224-8A77-15C46CB4220E}">
      <dgm:prSet/>
      <dgm:spPr/>
      <dgm:t>
        <a:bodyPr/>
        <a:lstStyle/>
        <a:p>
          <a:endParaRPr lang="en-US"/>
        </a:p>
      </dgm:t>
    </dgm:pt>
    <dgm:pt modelId="{7A907640-F81A-47FB-BDF2-D1D6134D8211}" type="parTrans" cxnId="{46178850-6843-48C6-8AF4-4AD66D5C278A}">
      <dgm:prSet/>
      <dgm:spPr/>
      <dgm:t>
        <a:bodyPr/>
        <a:lstStyle/>
        <a:p>
          <a:endParaRPr lang="en-US"/>
        </a:p>
      </dgm:t>
    </dgm:pt>
    <dgm:pt modelId="{E089E0F1-EF4F-44CC-8DA7-B37072BCBC59}" type="sibTrans" cxnId="{46178850-6843-48C6-8AF4-4AD66D5C278A}">
      <dgm:prSet/>
      <dgm:spPr/>
      <dgm:t>
        <a:bodyPr/>
        <a:lstStyle/>
        <a:p>
          <a:endParaRPr lang="en-US"/>
        </a:p>
      </dgm:t>
    </dgm:pt>
    <dgm:pt modelId="{C84C660D-B8A8-41E7-A547-6876585D369D}">
      <dgm:prSet/>
      <dgm:spPr/>
      <dgm:t>
        <a:bodyPr/>
        <a:lstStyle/>
        <a:p>
          <a:endParaRPr lang="en-US"/>
        </a:p>
      </dgm:t>
    </dgm:pt>
    <dgm:pt modelId="{F265F5CA-8B9C-43CA-9084-5C48F7570633}" type="parTrans" cxnId="{9A241C7A-ED75-4910-93BE-B551F60429F6}">
      <dgm:prSet/>
      <dgm:spPr/>
      <dgm:t>
        <a:bodyPr/>
        <a:lstStyle/>
        <a:p>
          <a:endParaRPr lang="en-US"/>
        </a:p>
      </dgm:t>
    </dgm:pt>
    <dgm:pt modelId="{963BF767-671C-4E9F-890D-22134FD129AC}" type="sibTrans" cxnId="{9A241C7A-ED75-4910-93BE-B551F60429F6}">
      <dgm:prSet/>
      <dgm:spPr/>
      <dgm:t>
        <a:bodyPr/>
        <a:lstStyle/>
        <a:p>
          <a:endParaRPr lang="en-US"/>
        </a:p>
      </dgm:t>
    </dgm:pt>
    <dgm:pt modelId="{037A147F-C4C9-4163-A272-8FA48ACAA293}">
      <dgm:prSet/>
      <dgm:spPr/>
      <dgm:t>
        <a:bodyPr/>
        <a:lstStyle/>
        <a:p>
          <a:endParaRPr lang="en-US"/>
        </a:p>
      </dgm:t>
    </dgm:pt>
    <dgm:pt modelId="{8799D495-034B-4745-B7AF-92E0B119ED7D}" type="parTrans" cxnId="{03F3575C-CA01-4324-A6E4-30FB8E844B42}">
      <dgm:prSet/>
      <dgm:spPr/>
      <dgm:t>
        <a:bodyPr/>
        <a:lstStyle/>
        <a:p>
          <a:endParaRPr lang="en-US"/>
        </a:p>
      </dgm:t>
    </dgm:pt>
    <dgm:pt modelId="{E72BEEDE-A70C-46CF-81B0-1F4AE5A4E8F5}" type="sibTrans" cxnId="{03F3575C-CA01-4324-A6E4-30FB8E844B42}">
      <dgm:prSet/>
      <dgm:spPr/>
      <dgm:t>
        <a:bodyPr/>
        <a:lstStyle/>
        <a:p>
          <a:endParaRPr lang="en-US"/>
        </a:p>
      </dgm:t>
    </dgm:pt>
    <dgm:pt modelId="{BB5BCE3D-1FE1-47F9-88E5-6EFE0455547D}" type="pres">
      <dgm:prSet presAssocID="{69C5C58F-EAFC-44EA-B0B2-03D7860172B9}" presName="diagram" presStyleCnt="0">
        <dgm:presLayoutVars>
          <dgm:dir/>
          <dgm:resizeHandles val="exact"/>
        </dgm:presLayoutVars>
      </dgm:prSet>
      <dgm:spPr/>
    </dgm:pt>
    <dgm:pt modelId="{58EBDE08-E435-4E22-BC71-D7C498C423A4}" type="pres">
      <dgm:prSet presAssocID="{EBD52CEA-818A-49DD-9DA1-3ED0ED4EBDDA}" presName="node" presStyleLbl="node1" presStyleIdx="0" presStyleCnt="6">
        <dgm:presLayoutVars>
          <dgm:bulletEnabled val="1"/>
        </dgm:presLayoutVars>
      </dgm:prSet>
      <dgm:spPr/>
    </dgm:pt>
    <dgm:pt modelId="{4F9EA18D-218C-45BE-B06C-8D70D0BE1897}" type="pres">
      <dgm:prSet presAssocID="{9FB5AC22-5CBD-4D24-BBE2-814B5B8B41EF}" presName="sibTrans" presStyleCnt="0"/>
      <dgm:spPr/>
    </dgm:pt>
    <dgm:pt modelId="{1B7685E7-56C8-4450-BE88-BAD94FF1189D}" type="pres">
      <dgm:prSet presAssocID="{A6D37ECB-B7CC-40DC-92D8-72F3A84BEFBA}" presName="node" presStyleLbl="node1" presStyleIdx="1" presStyleCnt="6">
        <dgm:presLayoutVars>
          <dgm:bulletEnabled val="1"/>
        </dgm:presLayoutVars>
      </dgm:prSet>
      <dgm:spPr/>
    </dgm:pt>
    <dgm:pt modelId="{4720FFCB-7CBD-4709-929E-AB387BD4A087}" type="pres">
      <dgm:prSet presAssocID="{369B341D-E54D-449C-9C44-BB637CE94503}" presName="sibTrans" presStyleCnt="0"/>
      <dgm:spPr/>
    </dgm:pt>
    <dgm:pt modelId="{3F781EF4-5DB8-403F-9E9D-8D734A2A0F38}" type="pres">
      <dgm:prSet presAssocID="{681E9D59-B7B0-4224-8A77-15C46CB4220E}" presName="node" presStyleLbl="node1" presStyleIdx="2" presStyleCnt="6">
        <dgm:presLayoutVars>
          <dgm:bulletEnabled val="1"/>
        </dgm:presLayoutVars>
      </dgm:prSet>
      <dgm:spPr/>
    </dgm:pt>
    <dgm:pt modelId="{AC47A871-82E4-4FE2-8152-050B560863EE}" type="pres">
      <dgm:prSet presAssocID="{E089E0F1-EF4F-44CC-8DA7-B37072BCBC59}" presName="sibTrans" presStyleCnt="0"/>
      <dgm:spPr/>
    </dgm:pt>
    <dgm:pt modelId="{E70511BD-E412-437F-998A-5E40DAA25E5F}" type="pres">
      <dgm:prSet presAssocID="{C84C660D-B8A8-41E7-A547-6876585D369D}" presName="node" presStyleLbl="node1" presStyleIdx="3" presStyleCnt="6">
        <dgm:presLayoutVars>
          <dgm:bulletEnabled val="1"/>
        </dgm:presLayoutVars>
      </dgm:prSet>
      <dgm:spPr/>
    </dgm:pt>
    <dgm:pt modelId="{4C5025F5-A42B-4351-A2C5-D26A2CA10ADF}" type="pres">
      <dgm:prSet presAssocID="{963BF767-671C-4E9F-890D-22134FD129AC}" presName="sibTrans" presStyleCnt="0"/>
      <dgm:spPr/>
    </dgm:pt>
    <dgm:pt modelId="{2C2FA56A-C133-4F8E-AD90-7F15B9D0B7D9}" type="pres">
      <dgm:prSet presAssocID="{037A147F-C4C9-4163-A272-8FA48ACAA293}" presName="node" presStyleLbl="node1" presStyleIdx="4" presStyleCnt="6">
        <dgm:presLayoutVars>
          <dgm:bulletEnabled val="1"/>
        </dgm:presLayoutVars>
      </dgm:prSet>
      <dgm:spPr/>
    </dgm:pt>
    <dgm:pt modelId="{A1C25101-7DA9-4462-9A4F-9AD54D45A257}" type="pres">
      <dgm:prSet presAssocID="{E72BEEDE-A70C-46CF-81B0-1F4AE5A4E8F5}" presName="sibTrans" presStyleCnt="0"/>
      <dgm:spPr/>
    </dgm:pt>
    <dgm:pt modelId="{DD2176BB-C2C7-4F7D-8223-BDCB3B811928}" type="pres">
      <dgm:prSet presAssocID="{0F8AFB6F-3868-4FF2-9046-E1D607C9985B}" presName="node" presStyleLbl="node1" presStyleIdx="5" presStyleCnt="6">
        <dgm:presLayoutVars>
          <dgm:bulletEnabled val="1"/>
        </dgm:presLayoutVars>
      </dgm:prSet>
      <dgm:spPr/>
    </dgm:pt>
  </dgm:ptLst>
  <dgm:cxnLst>
    <dgm:cxn modelId="{EB75FA06-C6FB-49CC-8FE3-26F292D92255}" srcId="{69C5C58F-EAFC-44EA-B0B2-03D7860172B9}" destId="{EBD52CEA-818A-49DD-9DA1-3ED0ED4EBDDA}" srcOrd="0" destOrd="0" parTransId="{8336D40A-0886-4B00-AC13-0662FCBC2410}" sibTransId="{9FB5AC22-5CBD-4D24-BBE2-814B5B8B41EF}"/>
    <dgm:cxn modelId="{048AF825-52C3-43F9-9B8E-4CEE376B7259}" type="presOf" srcId="{EBD52CEA-818A-49DD-9DA1-3ED0ED4EBDDA}" destId="{58EBDE08-E435-4E22-BC71-D7C498C423A4}" srcOrd="0" destOrd="0" presId="urn:microsoft.com/office/officeart/2005/8/layout/default"/>
    <dgm:cxn modelId="{03F3575C-CA01-4324-A6E4-30FB8E844B42}" srcId="{69C5C58F-EAFC-44EA-B0B2-03D7860172B9}" destId="{037A147F-C4C9-4163-A272-8FA48ACAA293}" srcOrd="4" destOrd="0" parTransId="{8799D495-034B-4745-B7AF-92E0B119ED7D}" sibTransId="{E72BEEDE-A70C-46CF-81B0-1F4AE5A4E8F5}"/>
    <dgm:cxn modelId="{8C967546-C5BE-4759-996D-C5AC0AF808D6}" type="presOf" srcId="{037A147F-C4C9-4163-A272-8FA48ACAA293}" destId="{2C2FA56A-C133-4F8E-AD90-7F15B9D0B7D9}" srcOrd="0" destOrd="0" presId="urn:microsoft.com/office/officeart/2005/8/layout/default"/>
    <dgm:cxn modelId="{46178850-6843-48C6-8AF4-4AD66D5C278A}" srcId="{69C5C58F-EAFC-44EA-B0B2-03D7860172B9}" destId="{681E9D59-B7B0-4224-8A77-15C46CB4220E}" srcOrd="2" destOrd="0" parTransId="{7A907640-F81A-47FB-BDF2-D1D6134D8211}" sibTransId="{E089E0F1-EF4F-44CC-8DA7-B37072BCBC59}"/>
    <dgm:cxn modelId="{28D8F875-CDB0-4F66-AC8E-CF9A9F2E8024}" type="presOf" srcId="{69C5C58F-EAFC-44EA-B0B2-03D7860172B9}" destId="{BB5BCE3D-1FE1-47F9-88E5-6EFE0455547D}" srcOrd="0" destOrd="0" presId="urn:microsoft.com/office/officeart/2005/8/layout/default"/>
    <dgm:cxn modelId="{9A241C7A-ED75-4910-93BE-B551F60429F6}" srcId="{69C5C58F-EAFC-44EA-B0B2-03D7860172B9}" destId="{C84C660D-B8A8-41E7-A547-6876585D369D}" srcOrd="3" destOrd="0" parTransId="{F265F5CA-8B9C-43CA-9084-5C48F7570633}" sibTransId="{963BF767-671C-4E9F-890D-22134FD129AC}"/>
    <dgm:cxn modelId="{1AE5F98D-D9DF-4136-BCFE-2134C4AE5CCA}" type="presOf" srcId="{A6D37ECB-B7CC-40DC-92D8-72F3A84BEFBA}" destId="{1B7685E7-56C8-4450-BE88-BAD94FF1189D}" srcOrd="0" destOrd="0" presId="urn:microsoft.com/office/officeart/2005/8/layout/default"/>
    <dgm:cxn modelId="{82D5E3B2-2B4E-4844-800F-DE0F7099353E}" type="presOf" srcId="{C84C660D-B8A8-41E7-A547-6876585D369D}" destId="{E70511BD-E412-437F-998A-5E40DAA25E5F}" srcOrd="0" destOrd="0" presId="urn:microsoft.com/office/officeart/2005/8/layout/default"/>
    <dgm:cxn modelId="{731FEBDC-77D4-4D0C-BB61-A2F82EEA8DB6}" type="presOf" srcId="{681E9D59-B7B0-4224-8A77-15C46CB4220E}" destId="{3F781EF4-5DB8-403F-9E9D-8D734A2A0F38}" srcOrd="0" destOrd="0" presId="urn:microsoft.com/office/officeart/2005/8/layout/default"/>
    <dgm:cxn modelId="{8F6839E4-7946-42EA-BC78-5C8FABE36AB0}" type="presOf" srcId="{0F8AFB6F-3868-4FF2-9046-E1D607C9985B}" destId="{DD2176BB-C2C7-4F7D-8223-BDCB3B811928}" srcOrd="0" destOrd="0" presId="urn:microsoft.com/office/officeart/2005/8/layout/default"/>
    <dgm:cxn modelId="{197B9FF4-8646-41A6-9F5D-251EDE932C9B}" srcId="{69C5C58F-EAFC-44EA-B0B2-03D7860172B9}" destId="{0F8AFB6F-3868-4FF2-9046-E1D607C9985B}" srcOrd="5" destOrd="0" parTransId="{857E83E8-40FF-4059-895B-E21E457C79F9}" sibTransId="{983391BF-AB5B-4FB6-A994-22FAA2A794DD}"/>
    <dgm:cxn modelId="{1A76D7F6-694C-4119-87C7-620FA66F9CF3}" srcId="{69C5C58F-EAFC-44EA-B0B2-03D7860172B9}" destId="{A6D37ECB-B7CC-40DC-92D8-72F3A84BEFBA}" srcOrd="1" destOrd="0" parTransId="{D1C35A82-34FB-4F97-A88D-1DEE7F857817}" sibTransId="{369B341D-E54D-449C-9C44-BB637CE94503}"/>
    <dgm:cxn modelId="{CD57A1E6-3900-4102-A3DE-4616CE8FFE48}" type="presParOf" srcId="{BB5BCE3D-1FE1-47F9-88E5-6EFE0455547D}" destId="{58EBDE08-E435-4E22-BC71-D7C498C423A4}" srcOrd="0" destOrd="0" presId="urn:microsoft.com/office/officeart/2005/8/layout/default"/>
    <dgm:cxn modelId="{C9ACE740-A873-4F90-AB73-DFC433CFC25B}" type="presParOf" srcId="{BB5BCE3D-1FE1-47F9-88E5-6EFE0455547D}" destId="{4F9EA18D-218C-45BE-B06C-8D70D0BE1897}" srcOrd="1" destOrd="0" presId="urn:microsoft.com/office/officeart/2005/8/layout/default"/>
    <dgm:cxn modelId="{0A0499AE-8D6B-48EB-BA6D-307EB7954986}" type="presParOf" srcId="{BB5BCE3D-1FE1-47F9-88E5-6EFE0455547D}" destId="{1B7685E7-56C8-4450-BE88-BAD94FF1189D}" srcOrd="2" destOrd="0" presId="urn:microsoft.com/office/officeart/2005/8/layout/default"/>
    <dgm:cxn modelId="{0C45E50E-DB96-4DD5-AD2A-5EED0B36E9BB}" type="presParOf" srcId="{BB5BCE3D-1FE1-47F9-88E5-6EFE0455547D}" destId="{4720FFCB-7CBD-4709-929E-AB387BD4A087}" srcOrd="3" destOrd="0" presId="urn:microsoft.com/office/officeart/2005/8/layout/default"/>
    <dgm:cxn modelId="{36F63FFA-E115-4A5E-999C-44DA7003D119}" type="presParOf" srcId="{BB5BCE3D-1FE1-47F9-88E5-6EFE0455547D}" destId="{3F781EF4-5DB8-403F-9E9D-8D734A2A0F38}" srcOrd="4" destOrd="0" presId="urn:microsoft.com/office/officeart/2005/8/layout/default"/>
    <dgm:cxn modelId="{984D901E-3BC1-4152-8C04-D1D4ABC76EDE}" type="presParOf" srcId="{BB5BCE3D-1FE1-47F9-88E5-6EFE0455547D}" destId="{AC47A871-82E4-4FE2-8152-050B560863EE}" srcOrd="5" destOrd="0" presId="urn:microsoft.com/office/officeart/2005/8/layout/default"/>
    <dgm:cxn modelId="{6CC0187F-DC53-4C09-B6DE-CDBEB6E5818E}" type="presParOf" srcId="{BB5BCE3D-1FE1-47F9-88E5-6EFE0455547D}" destId="{E70511BD-E412-437F-998A-5E40DAA25E5F}" srcOrd="6" destOrd="0" presId="urn:microsoft.com/office/officeart/2005/8/layout/default"/>
    <dgm:cxn modelId="{FC085719-FF7B-4123-8B05-B69D930EDE85}" type="presParOf" srcId="{BB5BCE3D-1FE1-47F9-88E5-6EFE0455547D}" destId="{4C5025F5-A42B-4351-A2C5-D26A2CA10ADF}" srcOrd="7" destOrd="0" presId="urn:microsoft.com/office/officeart/2005/8/layout/default"/>
    <dgm:cxn modelId="{37EC2E11-2473-4FD8-AA9E-628F8D80C2B1}" type="presParOf" srcId="{BB5BCE3D-1FE1-47F9-88E5-6EFE0455547D}" destId="{2C2FA56A-C133-4F8E-AD90-7F15B9D0B7D9}" srcOrd="8" destOrd="0" presId="urn:microsoft.com/office/officeart/2005/8/layout/default"/>
    <dgm:cxn modelId="{71AFB4BB-8370-44AB-A26B-2FCA97149886}" type="presParOf" srcId="{BB5BCE3D-1FE1-47F9-88E5-6EFE0455547D}" destId="{A1C25101-7DA9-4462-9A4F-9AD54D45A257}" srcOrd="9" destOrd="0" presId="urn:microsoft.com/office/officeart/2005/8/layout/default"/>
    <dgm:cxn modelId="{D471BA70-2741-42BA-9CB1-3FF608C831E3}" type="presParOf" srcId="{BB5BCE3D-1FE1-47F9-88E5-6EFE0455547D}" destId="{DD2176BB-C2C7-4F7D-8223-BDCB3B81192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C5C58F-EAFC-44EA-B0B2-03D7860172B9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E13B79-AF59-42B3-82D3-2F432015635B}">
      <dgm:prSet phldrT="[Text]"/>
      <dgm:spPr>
        <a:blipFill rotWithShape="0">
          <a:blip xmlns:r="http://schemas.openxmlformats.org/officeDocument/2006/relationships" r:embed="rId1">
            <a:alphaModFix amt="40000"/>
          </a:blip>
          <a:stretch>
            <a:fillRect/>
          </a:stretch>
        </a:blipFill>
      </dgm:spPr>
      <dgm:t>
        <a:bodyPr/>
        <a:lstStyle/>
        <a:p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Editor </a:t>
          </a:r>
          <a:b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und GUI</a:t>
          </a:r>
        </a:p>
      </dgm:t>
    </dgm:pt>
    <dgm:pt modelId="{C7F5D2BD-F8BB-4FC6-B674-767330E3B208}" type="parTrans" cxnId="{504D4062-6350-4846-9E1F-52BEAF741227}">
      <dgm:prSet/>
      <dgm:spPr/>
      <dgm:t>
        <a:bodyPr/>
        <a:lstStyle/>
        <a:p>
          <a:endParaRPr lang="en-US"/>
        </a:p>
      </dgm:t>
    </dgm:pt>
    <dgm:pt modelId="{9745BC01-4B00-41F2-99F9-A36495996E98}" type="sibTrans" cxnId="{504D4062-6350-4846-9E1F-52BEAF741227}">
      <dgm:prSet/>
      <dgm:spPr/>
      <dgm:t>
        <a:bodyPr/>
        <a:lstStyle/>
        <a:p>
          <a:endParaRPr lang="en-US"/>
        </a:p>
      </dgm:t>
    </dgm:pt>
    <dgm:pt modelId="{6620F9BF-C322-4B62-890A-988A46A217ED}">
      <dgm:prSet phldrT="[Text]"/>
      <dgm:spPr>
        <a:blipFill dpi="0" rotWithShape="0">
          <a:blip xmlns:r="http://schemas.openxmlformats.org/officeDocument/2006/relationships" r:embed="rId2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C#</a:t>
          </a:r>
        </a:p>
      </dgm:t>
    </dgm:pt>
    <dgm:pt modelId="{6996284B-D104-48CB-926F-1E62B927C7FC}" type="parTrans" cxnId="{07BC54F2-BE51-4B4B-8B07-3C0EC2C0FE7E}">
      <dgm:prSet/>
      <dgm:spPr/>
      <dgm:t>
        <a:bodyPr/>
        <a:lstStyle/>
        <a:p>
          <a:endParaRPr lang="en-US"/>
        </a:p>
      </dgm:t>
    </dgm:pt>
    <dgm:pt modelId="{9D94FC83-C3AD-4BE5-8F66-20D6A782E416}" type="sibTrans" cxnId="{07BC54F2-BE51-4B4B-8B07-3C0EC2C0FE7E}">
      <dgm:prSet/>
      <dgm:spPr/>
      <dgm:t>
        <a:bodyPr/>
        <a:lstStyle/>
        <a:p>
          <a:endParaRPr lang="en-US"/>
        </a:p>
      </dgm:t>
    </dgm:pt>
    <dgm:pt modelId="{0E71D16E-1F0D-441B-A9F5-B89952207BD6}">
      <dgm:prSet phldrT="[Text]" custT="1"/>
      <dgm:spPr>
        <a:blipFill dpi="0" rotWithShape="0">
          <a:blip xmlns:r="http://schemas.openxmlformats.org/officeDocument/2006/relationships" r:embed="rId3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Physik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gm:t>
    </dgm:pt>
    <dgm:pt modelId="{4D8D4395-D233-41D7-8525-66A0E68F041B}" type="parTrans" cxnId="{9B08A01B-2593-4EF6-A869-199E9DCA49CD}">
      <dgm:prSet/>
      <dgm:spPr/>
      <dgm:t>
        <a:bodyPr/>
        <a:lstStyle/>
        <a:p>
          <a:endParaRPr lang="en-US"/>
        </a:p>
      </dgm:t>
    </dgm:pt>
    <dgm:pt modelId="{91038F78-5F6E-4158-A5F2-445A61B9A7B4}" type="sibTrans" cxnId="{9B08A01B-2593-4EF6-A869-199E9DCA49CD}">
      <dgm:prSet/>
      <dgm:spPr/>
      <dgm:t>
        <a:bodyPr/>
        <a:lstStyle/>
        <a:p>
          <a:endParaRPr lang="en-US"/>
        </a:p>
      </dgm:t>
    </dgm:pt>
    <dgm:pt modelId="{13F89293-6FBE-43D7-ABC6-99D267858BFF}">
      <dgm:prSet phldrT="[Text]" custT="1"/>
      <dgm:spPr>
        <a:blipFill dpi="0" rotWithShape="0">
          <a:blip xmlns:r="http://schemas.openxmlformats.org/officeDocument/2006/relationships" r:embed="rId4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Grafik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gm:t>
    </dgm:pt>
    <dgm:pt modelId="{3CB32F1A-95DD-40FA-A5BC-12A608C1D70C}" type="parTrans" cxnId="{C6E079F2-A66C-4139-9AB0-09E79F4ED135}">
      <dgm:prSet/>
      <dgm:spPr/>
      <dgm:t>
        <a:bodyPr/>
        <a:lstStyle/>
        <a:p>
          <a:endParaRPr lang="en-US"/>
        </a:p>
      </dgm:t>
    </dgm:pt>
    <dgm:pt modelId="{3B0FFDB7-2095-4455-B74E-0B0C14541C50}" type="sibTrans" cxnId="{C6E079F2-A66C-4139-9AB0-09E79F4ED135}">
      <dgm:prSet/>
      <dgm:spPr/>
      <dgm:t>
        <a:bodyPr/>
        <a:lstStyle/>
        <a:p>
          <a:endParaRPr lang="en-US"/>
        </a:p>
      </dgm:t>
    </dgm:pt>
    <dgm:pt modelId="{90039E19-9BDD-4F11-97A8-2EB8F32CF681}">
      <dgm:prSet phldrT="[Text]" custT="1"/>
      <dgm:spPr>
        <a:blipFill rotWithShape="0">
          <a:blip xmlns:r="http://schemas.openxmlformats.org/officeDocument/2006/relationships" r:embed="rId5">
            <a:alphaModFix amt="40000"/>
          </a:blip>
          <a:stretch>
            <a:fillRect/>
          </a:stretch>
        </a:blipFill>
      </dgm:spPr>
      <dgm:t>
        <a:bodyPr/>
        <a:lstStyle/>
        <a:p>
          <a:r>
            <a:rPr lang="en-US" sz="46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Ton</a:t>
          </a:r>
        </a:p>
      </dgm:t>
    </dgm:pt>
    <dgm:pt modelId="{C28160E7-79E9-440D-8FA2-A74DEADFE649}" type="parTrans" cxnId="{14699C61-7E1E-4164-93D4-64966C8CF424}">
      <dgm:prSet/>
      <dgm:spPr/>
      <dgm:t>
        <a:bodyPr/>
        <a:lstStyle/>
        <a:p>
          <a:endParaRPr lang="en-US"/>
        </a:p>
      </dgm:t>
    </dgm:pt>
    <dgm:pt modelId="{749E1F04-D945-4129-AEF5-F3686F5D08F1}" type="sibTrans" cxnId="{14699C61-7E1E-4164-93D4-64966C8CF424}">
      <dgm:prSet/>
      <dgm:spPr/>
      <dgm:t>
        <a:bodyPr/>
        <a:lstStyle/>
        <a:p>
          <a:endParaRPr lang="en-US"/>
        </a:p>
      </dgm:t>
    </dgm:pt>
    <dgm:pt modelId="{F6208A94-18AD-4000-839C-7366E9CA1EC2}">
      <dgm:prSet phldrT="[Text]"/>
      <dgm:spPr>
        <a:blipFill dpi="0" rotWithShape="0">
          <a:blip xmlns:r="http://schemas.openxmlformats.org/officeDocument/2006/relationships" r:embed="rId6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Multiplayer</a:t>
          </a:r>
        </a:p>
      </dgm:t>
    </dgm:pt>
    <dgm:pt modelId="{4D37A077-87AF-4370-9847-B634E68CD13B}" type="parTrans" cxnId="{3EBA9EE1-F982-4314-8802-2415C05344A2}">
      <dgm:prSet/>
      <dgm:spPr/>
      <dgm:t>
        <a:bodyPr/>
        <a:lstStyle/>
        <a:p>
          <a:endParaRPr lang="en-US"/>
        </a:p>
      </dgm:t>
    </dgm:pt>
    <dgm:pt modelId="{BC8F8FC2-F777-4730-814A-91A7D2717BE4}" type="sibTrans" cxnId="{3EBA9EE1-F982-4314-8802-2415C05344A2}">
      <dgm:prSet/>
      <dgm:spPr/>
      <dgm:t>
        <a:bodyPr/>
        <a:lstStyle/>
        <a:p>
          <a:endParaRPr lang="en-US"/>
        </a:p>
      </dgm:t>
    </dgm:pt>
    <dgm:pt modelId="{BB5BCE3D-1FE1-47F9-88E5-6EFE0455547D}" type="pres">
      <dgm:prSet presAssocID="{69C5C58F-EAFC-44EA-B0B2-03D7860172B9}" presName="diagram" presStyleCnt="0">
        <dgm:presLayoutVars>
          <dgm:dir/>
          <dgm:resizeHandles val="exact"/>
        </dgm:presLayoutVars>
      </dgm:prSet>
      <dgm:spPr/>
    </dgm:pt>
    <dgm:pt modelId="{8EC50F3B-8EC2-4F42-8CBE-3C5C1BCC3CDC}" type="pres">
      <dgm:prSet presAssocID="{5BE13B79-AF59-42B3-82D3-2F432015635B}" presName="node" presStyleLbl="node1" presStyleIdx="0" presStyleCnt="6">
        <dgm:presLayoutVars>
          <dgm:bulletEnabled val="1"/>
        </dgm:presLayoutVars>
      </dgm:prSet>
      <dgm:spPr/>
    </dgm:pt>
    <dgm:pt modelId="{771A074D-9B0D-4461-90D4-1884B92AB992}" type="pres">
      <dgm:prSet presAssocID="{9745BC01-4B00-41F2-99F9-A36495996E98}" presName="sibTrans" presStyleCnt="0"/>
      <dgm:spPr/>
    </dgm:pt>
    <dgm:pt modelId="{901C7F1A-CF0E-48D4-BB8E-934E4CE68C6F}" type="pres">
      <dgm:prSet presAssocID="{0E71D16E-1F0D-441B-A9F5-B89952207BD6}" presName="node" presStyleLbl="node1" presStyleIdx="1" presStyleCnt="6">
        <dgm:presLayoutVars>
          <dgm:bulletEnabled val="1"/>
        </dgm:presLayoutVars>
      </dgm:prSet>
      <dgm:spPr/>
    </dgm:pt>
    <dgm:pt modelId="{C0D0C3C5-85DA-4DD8-AEC8-39523331CB9C}" type="pres">
      <dgm:prSet presAssocID="{91038F78-5F6E-4158-A5F2-445A61B9A7B4}" presName="sibTrans" presStyleCnt="0"/>
      <dgm:spPr/>
    </dgm:pt>
    <dgm:pt modelId="{1560CEE8-1139-4CBC-A433-1B254B54AC4E}" type="pres">
      <dgm:prSet presAssocID="{13F89293-6FBE-43D7-ABC6-99D267858BFF}" presName="node" presStyleLbl="node1" presStyleIdx="2" presStyleCnt="6">
        <dgm:presLayoutVars>
          <dgm:bulletEnabled val="1"/>
        </dgm:presLayoutVars>
      </dgm:prSet>
      <dgm:spPr/>
    </dgm:pt>
    <dgm:pt modelId="{AF13DF70-E821-4A6E-9504-1F6D842C6E17}" type="pres">
      <dgm:prSet presAssocID="{3B0FFDB7-2095-4455-B74E-0B0C14541C50}" presName="sibTrans" presStyleCnt="0"/>
      <dgm:spPr/>
    </dgm:pt>
    <dgm:pt modelId="{DDFC6F58-CC4A-4008-B325-0F61A66CE538}" type="pres">
      <dgm:prSet presAssocID="{90039E19-9BDD-4F11-97A8-2EB8F32CF681}" presName="node" presStyleLbl="node1" presStyleIdx="3" presStyleCnt="6">
        <dgm:presLayoutVars>
          <dgm:bulletEnabled val="1"/>
        </dgm:presLayoutVars>
      </dgm:prSet>
      <dgm:spPr/>
    </dgm:pt>
    <dgm:pt modelId="{0D43A986-70EA-4AF7-B9D3-5B69BE29FB35}" type="pres">
      <dgm:prSet presAssocID="{749E1F04-D945-4129-AEF5-F3686F5D08F1}" presName="sibTrans" presStyleCnt="0"/>
      <dgm:spPr/>
    </dgm:pt>
    <dgm:pt modelId="{0F914585-127B-44E9-9B11-0BF252C62608}" type="pres">
      <dgm:prSet presAssocID="{F6208A94-18AD-4000-839C-7366E9CA1EC2}" presName="node" presStyleLbl="node1" presStyleIdx="4" presStyleCnt="6">
        <dgm:presLayoutVars>
          <dgm:bulletEnabled val="1"/>
        </dgm:presLayoutVars>
      </dgm:prSet>
      <dgm:spPr/>
    </dgm:pt>
    <dgm:pt modelId="{BC383D9D-AF63-422A-A184-BFC30472847E}" type="pres">
      <dgm:prSet presAssocID="{BC8F8FC2-F777-4730-814A-91A7D2717BE4}" presName="sibTrans" presStyleCnt="0"/>
      <dgm:spPr/>
    </dgm:pt>
    <dgm:pt modelId="{A77620E9-7258-454A-8E39-E4900049BE44}" type="pres">
      <dgm:prSet presAssocID="{6620F9BF-C322-4B62-890A-988A46A217ED}" presName="node" presStyleLbl="node1" presStyleIdx="5" presStyleCnt="6">
        <dgm:presLayoutVars>
          <dgm:bulletEnabled val="1"/>
        </dgm:presLayoutVars>
      </dgm:prSet>
      <dgm:spPr/>
    </dgm:pt>
  </dgm:ptLst>
  <dgm:cxnLst>
    <dgm:cxn modelId="{9B08A01B-2593-4EF6-A869-199E9DCA49CD}" srcId="{69C5C58F-EAFC-44EA-B0B2-03D7860172B9}" destId="{0E71D16E-1F0D-441B-A9F5-B89952207BD6}" srcOrd="1" destOrd="0" parTransId="{4D8D4395-D233-41D7-8525-66A0E68F041B}" sibTransId="{91038F78-5F6E-4158-A5F2-445A61B9A7B4}"/>
    <dgm:cxn modelId="{09E17C5B-A3D6-476A-9F3F-733ED283D9B3}" type="presOf" srcId="{0E71D16E-1F0D-441B-A9F5-B89952207BD6}" destId="{901C7F1A-CF0E-48D4-BB8E-934E4CE68C6F}" srcOrd="0" destOrd="0" presId="urn:microsoft.com/office/officeart/2005/8/layout/default"/>
    <dgm:cxn modelId="{14699C61-7E1E-4164-93D4-64966C8CF424}" srcId="{69C5C58F-EAFC-44EA-B0B2-03D7860172B9}" destId="{90039E19-9BDD-4F11-97A8-2EB8F32CF681}" srcOrd="3" destOrd="0" parTransId="{C28160E7-79E9-440D-8FA2-A74DEADFE649}" sibTransId="{749E1F04-D945-4129-AEF5-F3686F5D08F1}"/>
    <dgm:cxn modelId="{504D4062-6350-4846-9E1F-52BEAF741227}" srcId="{69C5C58F-EAFC-44EA-B0B2-03D7860172B9}" destId="{5BE13B79-AF59-42B3-82D3-2F432015635B}" srcOrd="0" destOrd="0" parTransId="{C7F5D2BD-F8BB-4FC6-B674-767330E3B208}" sibTransId="{9745BC01-4B00-41F2-99F9-A36495996E98}"/>
    <dgm:cxn modelId="{28D8F875-CDB0-4F66-AC8E-CF9A9F2E8024}" type="presOf" srcId="{69C5C58F-EAFC-44EA-B0B2-03D7860172B9}" destId="{BB5BCE3D-1FE1-47F9-88E5-6EFE0455547D}" srcOrd="0" destOrd="0" presId="urn:microsoft.com/office/officeart/2005/8/layout/default"/>
    <dgm:cxn modelId="{06909279-1E54-4673-BE5D-CF47F03060BB}" type="presOf" srcId="{6620F9BF-C322-4B62-890A-988A46A217ED}" destId="{A77620E9-7258-454A-8E39-E4900049BE44}" srcOrd="0" destOrd="0" presId="urn:microsoft.com/office/officeart/2005/8/layout/default"/>
    <dgm:cxn modelId="{0BC36C8B-7921-43FB-88F8-2B9CE1148F3D}" type="presOf" srcId="{90039E19-9BDD-4F11-97A8-2EB8F32CF681}" destId="{DDFC6F58-CC4A-4008-B325-0F61A66CE538}" srcOrd="0" destOrd="0" presId="urn:microsoft.com/office/officeart/2005/8/layout/default"/>
    <dgm:cxn modelId="{3E0A4197-487F-4BE5-A931-B7E66E15B753}" type="presOf" srcId="{13F89293-6FBE-43D7-ABC6-99D267858BFF}" destId="{1560CEE8-1139-4CBC-A433-1B254B54AC4E}" srcOrd="0" destOrd="0" presId="urn:microsoft.com/office/officeart/2005/8/layout/default"/>
    <dgm:cxn modelId="{50AF97A2-2C28-482A-B659-CC50DC244CE3}" type="presOf" srcId="{F6208A94-18AD-4000-839C-7366E9CA1EC2}" destId="{0F914585-127B-44E9-9B11-0BF252C62608}" srcOrd="0" destOrd="0" presId="urn:microsoft.com/office/officeart/2005/8/layout/default"/>
    <dgm:cxn modelId="{CA0876B6-833D-4524-B0B3-ECF4CACB1484}" type="presOf" srcId="{5BE13B79-AF59-42B3-82D3-2F432015635B}" destId="{8EC50F3B-8EC2-4F42-8CBE-3C5C1BCC3CDC}" srcOrd="0" destOrd="0" presId="urn:microsoft.com/office/officeart/2005/8/layout/default"/>
    <dgm:cxn modelId="{3EBA9EE1-F982-4314-8802-2415C05344A2}" srcId="{69C5C58F-EAFC-44EA-B0B2-03D7860172B9}" destId="{F6208A94-18AD-4000-839C-7366E9CA1EC2}" srcOrd="4" destOrd="0" parTransId="{4D37A077-87AF-4370-9847-B634E68CD13B}" sibTransId="{BC8F8FC2-F777-4730-814A-91A7D2717BE4}"/>
    <dgm:cxn modelId="{07BC54F2-BE51-4B4B-8B07-3C0EC2C0FE7E}" srcId="{69C5C58F-EAFC-44EA-B0B2-03D7860172B9}" destId="{6620F9BF-C322-4B62-890A-988A46A217ED}" srcOrd="5" destOrd="0" parTransId="{6996284B-D104-48CB-926F-1E62B927C7FC}" sibTransId="{9D94FC83-C3AD-4BE5-8F66-20D6A782E416}"/>
    <dgm:cxn modelId="{C6E079F2-A66C-4139-9AB0-09E79F4ED135}" srcId="{69C5C58F-EAFC-44EA-B0B2-03D7860172B9}" destId="{13F89293-6FBE-43D7-ABC6-99D267858BFF}" srcOrd="2" destOrd="0" parTransId="{3CB32F1A-95DD-40FA-A5BC-12A608C1D70C}" sibTransId="{3B0FFDB7-2095-4455-B74E-0B0C14541C50}"/>
    <dgm:cxn modelId="{E3CE52A5-FC59-435B-BBF0-D15104BF4632}" type="presParOf" srcId="{BB5BCE3D-1FE1-47F9-88E5-6EFE0455547D}" destId="{8EC50F3B-8EC2-4F42-8CBE-3C5C1BCC3CDC}" srcOrd="0" destOrd="0" presId="urn:microsoft.com/office/officeart/2005/8/layout/default"/>
    <dgm:cxn modelId="{6E1F8F19-2456-465D-941A-6571966C767D}" type="presParOf" srcId="{BB5BCE3D-1FE1-47F9-88E5-6EFE0455547D}" destId="{771A074D-9B0D-4461-90D4-1884B92AB992}" srcOrd="1" destOrd="0" presId="urn:microsoft.com/office/officeart/2005/8/layout/default"/>
    <dgm:cxn modelId="{C27CDBE9-6C03-4DB9-9977-E85D2CF3C1F0}" type="presParOf" srcId="{BB5BCE3D-1FE1-47F9-88E5-6EFE0455547D}" destId="{901C7F1A-CF0E-48D4-BB8E-934E4CE68C6F}" srcOrd="2" destOrd="0" presId="urn:microsoft.com/office/officeart/2005/8/layout/default"/>
    <dgm:cxn modelId="{8A8B15C7-6A0F-4939-8EF4-98DCED54A2D3}" type="presParOf" srcId="{BB5BCE3D-1FE1-47F9-88E5-6EFE0455547D}" destId="{C0D0C3C5-85DA-4DD8-AEC8-39523331CB9C}" srcOrd="3" destOrd="0" presId="urn:microsoft.com/office/officeart/2005/8/layout/default"/>
    <dgm:cxn modelId="{FE503EE8-C84B-4B17-8C28-404AE611B662}" type="presParOf" srcId="{BB5BCE3D-1FE1-47F9-88E5-6EFE0455547D}" destId="{1560CEE8-1139-4CBC-A433-1B254B54AC4E}" srcOrd="4" destOrd="0" presId="urn:microsoft.com/office/officeart/2005/8/layout/default"/>
    <dgm:cxn modelId="{6D480764-3522-4CB2-A4C2-EBB76E15C55C}" type="presParOf" srcId="{BB5BCE3D-1FE1-47F9-88E5-6EFE0455547D}" destId="{AF13DF70-E821-4A6E-9504-1F6D842C6E17}" srcOrd="5" destOrd="0" presId="urn:microsoft.com/office/officeart/2005/8/layout/default"/>
    <dgm:cxn modelId="{63538021-E3E6-47BC-9785-92864D91CE62}" type="presParOf" srcId="{BB5BCE3D-1FE1-47F9-88E5-6EFE0455547D}" destId="{DDFC6F58-CC4A-4008-B325-0F61A66CE538}" srcOrd="6" destOrd="0" presId="urn:microsoft.com/office/officeart/2005/8/layout/default"/>
    <dgm:cxn modelId="{CAC717FC-75DB-4C4C-819D-2BBDCEF7D58A}" type="presParOf" srcId="{BB5BCE3D-1FE1-47F9-88E5-6EFE0455547D}" destId="{0D43A986-70EA-4AF7-B9D3-5B69BE29FB35}" srcOrd="7" destOrd="0" presId="urn:microsoft.com/office/officeart/2005/8/layout/default"/>
    <dgm:cxn modelId="{A2583BFB-A250-4A96-A28C-4B7A89D96E20}" type="presParOf" srcId="{BB5BCE3D-1FE1-47F9-88E5-6EFE0455547D}" destId="{0F914585-127B-44E9-9B11-0BF252C62608}" srcOrd="8" destOrd="0" presId="urn:microsoft.com/office/officeart/2005/8/layout/default"/>
    <dgm:cxn modelId="{EF9B7A27-6D1B-487C-A6F8-9F4BD81D0B53}" type="presParOf" srcId="{BB5BCE3D-1FE1-47F9-88E5-6EFE0455547D}" destId="{BC383D9D-AF63-422A-A184-BFC30472847E}" srcOrd="9" destOrd="0" presId="urn:microsoft.com/office/officeart/2005/8/layout/default"/>
    <dgm:cxn modelId="{CEE1887A-CDF7-4F2B-8BC4-D7535B582F44}" type="presParOf" srcId="{BB5BCE3D-1FE1-47F9-88E5-6EFE0455547D}" destId="{A77620E9-7258-454A-8E39-E4900049BE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BDE08-E435-4E22-BC71-D7C498C423A4}">
      <dsp:nvSpPr>
        <dsp:cNvPr id="0" name=""/>
        <dsp:cNvSpPr/>
      </dsp:nvSpPr>
      <dsp:spPr>
        <a:xfrm>
          <a:off x="0" y="424589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0" y="424589"/>
        <a:ext cx="3476064" cy="2085638"/>
      </dsp:txXfrm>
    </dsp:sp>
    <dsp:sp modelId="{1B7685E7-56C8-4450-BE88-BAD94FF1189D}">
      <dsp:nvSpPr>
        <dsp:cNvPr id="0" name=""/>
        <dsp:cNvSpPr/>
      </dsp:nvSpPr>
      <dsp:spPr>
        <a:xfrm>
          <a:off x="3823671" y="424589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823671" y="424589"/>
        <a:ext cx="3476064" cy="2085638"/>
      </dsp:txXfrm>
    </dsp:sp>
    <dsp:sp modelId="{3F781EF4-5DB8-403F-9E9D-8D734A2A0F38}">
      <dsp:nvSpPr>
        <dsp:cNvPr id="0" name=""/>
        <dsp:cNvSpPr/>
      </dsp:nvSpPr>
      <dsp:spPr>
        <a:xfrm>
          <a:off x="7647342" y="424589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7647342" y="424589"/>
        <a:ext cx="3476064" cy="2085638"/>
      </dsp:txXfrm>
    </dsp:sp>
    <dsp:sp modelId="{E70511BD-E412-437F-998A-5E40DAA25E5F}">
      <dsp:nvSpPr>
        <dsp:cNvPr id="0" name=""/>
        <dsp:cNvSpPr/>
      </dsp:nvSpPr>
      <dsp:spPr>
        <a:xfrm>
          <a:off x="0" y="2857835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0" y="2857835"/>
        <a:ext cx="3476064" cy="2085638"/>
      </dsp:txXfrm>
    </dsp:sp>
    <dsp:sp modelId="{2C2FA56A-C133-4F8E-AD90-7F15B9D0B7D9}">
      <dsp:nvSpPr>
        <dsp:cNvPr id="0" name=""/>
        <dsp:cNvSpPr/>
      </dsp:nvSpPr>
      <dsp:spPr>
        <a:xfrm>
          <a:off x="3823671" y="2857835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823671" y="2857835"/>
        <a:ext cx="3476064" cy="2085638"/>
      </dsp:txXfrm>
    </dsp:sp>
    <dsp:sp modelId="{DD2176BB-C2C7-4F7D-8223-BDCB3B811928}">
      <dsp:nvSpPr>
        <dsp:cNvPr id="0" name=""/>
        <dsp:cNvSpPr/>
      </dsp:nvSpPr>
      <dsp:spPr>
        <a:xfrm>
          <a:off x="7647342" y="2857835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7647342" y="2857835"/>
        <a:ext cx="3476064" cy="2085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50F3B-8EC2-4F42-8CBE-3C5C1BCC3CDC}">
      <dsp:nvSpPr>
        <dsp:cNvPr id="0" name=""/>
        <dsp:cNvSpPr/>
      </dsp:nvSpPr>
      <dsp:spPr>
        <a:xfrm>
          <a:off x="0" y="424589"/>
          <a:ext cx="3476064" cy="2085638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40000"/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Editor </a:t>
          </a:r>
          <a:b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und GUI</a:t>
          </a:r>
        </a:p>
      </dsp:txBody>
      <dsp:txXfrm>
        <a:off x="0" y="424589"/>
        <a:ext cx="3476064" cy="2085638"/>
      </dsp:txXfrm>
    </dsp:sp>
    <dsp:sp modelId="{901C7F1A-CF0E-48D4-BB8E-934E4CE68C6F}">
      <dsp:nvSpPr>
        <dsp:cNvPr id="0" name=""/>
        <dsp:cNvSpPr/>
      </dsp:nvSpPr>
      <dsp:spPr>
        <a:xfrm>
          <a:off x="3823671" y="424589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2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Physik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sp:txBody>
      <dsp:txXfrm>
        <a:off x="3823671" y="424589"/>
        <a:ext cx="3476064" cy="2085638"/>
      </dsp:txXfrm>
    </dsp:sp>
    <dsp:sp modelId="{1560CEE8-1139-4CBC-A433-1B254B54AC4E}">
      <dsp:nvSpPr>
        <dsp:cNvPr id="0" name=""/>
        <dsp:cNvSpPr/>
      </dsp:nvSpPr>
      <dsp:spPr>
        <a:xfrm>
          <a:off x="7647342" y="424589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3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Grafik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sp:txBody>
      <dsp:txXfrm>
        <a:off x="7647342" y="424589"/>
        <a:ext cx="3476064" cy="2085638"/>
      </dsp:txXfrm>
    </dsp:sp>
    <dsp:sp modelId="{DDFC6F58-CC4A-4008-B325-0F61A66CE538}">
      <dsp:nvSpPr>
        <dsp:cNvPr id="0" name=""/>
        <dsp:cNvSpPr/>
      </dsp:nvSpPr>
      <dsp:spPr>
        <a:xfrm>
          <a:off x="0" y="2857835"/>
          <a:ext cx="3476064" cy="2085638"/>
        </a:xfrm>
        <a:prstGeom prst="rect">
          <a:avLst/>
        </a:prstGeom>
        <a:blipFill rotWithShape="0">
          <a:blip xmlns:r="http://schemas.openxmlformats.org/officeDocument/2006/relationships" r:embed="rId4">
            <a:alphaModFix amt="40000"/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Ton</a:t>
          </a:r>
        </a:p>
      </dsp:txBody>
      <dsp:txXfrm>
        <a:off x="0" y="2857835"/>
        <a:ext cx="3476064" cy="2085638"/>
      </dsp:txXfrm>
    </dsp:sp>
    <dsp:sp modelId="{0F914585-127B-44E9-9B11-0BF252C62608}">
      <dsp:nvSpPr>
        <dsp:cNvPr id="0" name=""/>
        <dsp:cNvSpPr/>
      </dsp:nvSpPr>
      <dsp:spPr>
        <a:xfrm>
          <a:off x="3823671" y="2857835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5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Multiplayer</a:t>
          </a:r>
        </a:p>
      </dsp:txBody>
      <dsp:txXfrm>
        <a:off x="3823671" y="2857835"/>
        <a:ext cx="3476064" cy="2085638"/>
      </dsp:txXfrm>
    </dsp:sp>
    <dsp:sp modelId="{A77620E9-7258-454A-8E39-E4900049BE44}">
      <dsp:nvSpPr>
        <dsp:cNvPr id="0" name=""/>
        <dsp:cNvSpPr/>
      </dsp:nvSpPr>
      <dsp:spPr>
        <a:xfrm>
          <a:off x="7647342" y="2857835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6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C#</a:t>
          </a:r>
        </a:p>
      </dsp:txBody>
      <dsp:txXfrm>
        <a:off x="7647342" y="2857835"/>
        <a:ext cx="3476064" cy="2085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5CE17-FDD2-42F1-BA95-2145949F0AB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10011-6089-416E-99AA-2C5330B687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09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down GitHub Link &amp; my email address on the blackboard</a:t>
            </a:r>
          </a:p>
          <a:p>
            <a:endParaRPr lang="de-DE" dirty="0"/>
          </a:p>
          <a:p>
            <a:r>
              <a:rPr lang="de-DE" dirty="0"/>
              <a:t>GitHub: goo.gl/</a:t>
            </a:r>
            <a:r>
              <a:rPr lang="de-DE" dirty="0" err="1"/>
              <a:t>iSjbGF</a:t>
            </a:r>
            <a:endParaRPr lang="de-DE" dirty="0"/>
          </a:p>
          <a:p>
            <a:r>
              <a:rPr lang="de-DE" dirty="0"/>
              <a:t>E-Mail: brandmairstefan+htl@gmail.com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164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Noch leichtere Variante!</a:t>
            </a:r>
            <a:br>
              <a:rPr lang="de-DE" dirty="0"/>
            </a:br>
            <a:endParaRPr lang="de-DE" dirty="0"/>
          </a:p>
          <a:p>
            <a:pPr algn="just"/>
            <a:r>
              <a:rPr lang="de-DE" dirty="0"/>
              <a:t>Dann hätten wir die ganzen Modelle, Texturen und Animationen. Jedoch fehlt noch etwas, damit es alles auch gut aussieht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165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Irgendwas fehlt damit es so richtig gut aussieht. Mehr als nur ein paar Texturen.</a:t>
            </a:r>
          </a:p>
          <a:p>
            <a:endParaRPr lang="de-DE" dirty="0"/>
          </a:p>
          <a:p>
            <a:r>
              <a:rPr lang="de-DE" dirty="0"/>
              <a:t>Pixel </a:t>
            </a:r>
            <a:r>
              <a:rPr lang="de-DE" dirty="0" err="1"/>
              <a:t>Shaders</a:t>
            </a:r>
            <a:r>
              <a:rPr lang="de-DE" dirty="0"/>
              <a:t>, kleine Programme die auf der Grafikkarte rennen und für jeden Pixel die Farbe berechnen</a:t>
            </a:r>
          </a:p>
          <a:p>
            <a:r>
              <a:rPr lang="de-DE" dirty="0"/>
              <a:t>Schatten, Reflexionen, Nebel, Tiefenschärfe, Transparentes Wasser, usw.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068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Reich</a:t>
            </a:r>
            <a:r>
              <a:rPr lang="de-DE" dirty="0"/>
              <a:t> der Programmierer, Spiel-Logik</a:t>
            </a:r>
          </a:p>
          <a:p>
            <a:r>
              <a:rPr lang="de-DE" dirty="0"/>
              <a:t>Gibt viele, ich stelle mal </a:t>
            </a:r>
            <a:r>
              <a:rPr lang="de-DE" dirty="0" err="1"/>
              <a:t>Flax</a:t>
            </a:r>
            <a:r>
              <a:rPr lang="de-DE" dirty="0"/>
              <a:t> vor. Unity ist auch eine super Option!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Workflow - </a:t>
            </a:r>
            <a:r>
              <a:rPr lang="de-DE" sz="1200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FlaxEngine</a:t>
            </a:r>
            <a:r>
              <a:rPr lang="de-DE" sz="1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– besser vorstellen was da passiert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Gleiches gilt für Unity, Unreal Engine, usw.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477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32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Ziemlich alle normalen Formate gehen. Also, .</a:t>
            </a:r>
            <a:r>
              <a:rPr lang="de-DE" dirty="0" err="1"/>
              <a:t>fbx</a:t>
            </a:r>
            <a:r>
              <a:rPr lang="de-DE" dirty="0"/>
              <a:t>, .</a:t>
            </a:r>
            <a:r>
              <a:rPr lang="de-DE" dirty="0" err="1"/>
              <a:t>dae</a:t>
            </a:r>
            <a:r>
              <a:rPr lang="de-DE" dirty="0"/>
              <a:t>, .</a:t>
            </a:r>
            <a:r>
              <a:rPr lang="de-DE" dirty="0" err="1"/>
              <a:t>gltf</a:t>
            </a:r>
            <a:r>
              <a:rPr lang="de-DE" dirty="0"/>
              <a:t>,..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90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Streng geheimer Leonie-Code</a:t>
            </a:r>
          </a:p>
          <a:p>
            <a:endParaRPr lang="de-DE" dirty="0"/>
          </a:p>
          <a:p>
            <a:r>
              <a:rPr lang="de-DE" dirty="0"/>
              <a:t>Kamera mit WASD bewegen:</a:t>
            </a:r>
          </a:p>
          <a:p>
            <a:r>
              <a:rPr lang="de-DE" dirty="0"/>
              <a:t>Wenn die Taste W gedrückt wird, ist die aktuelle X-Richtung 1, ..</a:t>
            </a:r>
            <a:br>
              <a:rPr lang="de-DE" dirty="0"/>
            </a:br>
            <a:r>
              <a:rPr lang="de-DE" dirty="0"/>
              <a:t>Jeden Frame wird die Kamera bewegt, anhand der derzeitigen Richtung.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737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Weniger als eine halbe Stunde!!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293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Weil Game </a:t>
            </a:r>
            <a:r>
              <a:rPr lang="de-DE" dirty="0" err="1"/>
              <a:t>Engines</a:t>
            </a:r>
            <a:r>
              <a:rPr lang="de-DE" dirty="0"/>
              <a:t> das Leben noch nicht leicht genug machen…</a:t>
            </a:r>
          </a:p>
          <a:p>
            <a:endParaRPr lang="de-DE" dirty="0"/>
          </a:p>
          <a:p>
            <a:r>
              <a:rPr lang="de-DE" dirty="0"/>
              <a:t>Editor (Drag n </a:t>
            </a:r>
            <a:r>
              <a:rPr lang="de-DE" dirty="0" err="1"/>
              <a:t>drop</a:t>
            </a:r>
            <a:r>
              <a:rPr lang="de-DE" dirty="0"/>
              <a:t>)  GUI (</a:t>
            </a:r>
            <a:r>
              <a:rPr lang="de-DE" dirty="0" err="1"/>
              <a:t>JavaFX</a:t>
            </a:r>
            <a:r>
              <a:rPr lang="de-DE" dirty="0"/>
              <a:t>)</a:t>
            </a:r>
          </a:p>
          <a:p>
            <a:r>
              <a:rPr lang="de-DE" dirty="0"/>
              <a:t>Physik</a:t>
            </a:r>
          </a:p>
          <a:p>
            <a:r>
              <a:rPr lang="de-DE" dirty="0"/>
              <a:t>Grafik (+</a:t>
            </a:r>
            <a:r>
              <a:rPr lang="de-DE" dirty="0" err="1"/>
              <a:t>Shaders</a:t>
            </a:r>
            <a:r>
              <a:rPr lang="de-DE" dirty="0"/>
              <a:t>) </a:t>
            </a:r>
          </a:p>
          <a:p>
            <a:r>
              <a:rPr lang="de-DE" dirty="0"/>
              <a:t>Ton</a:t>
            </a:r>
          </a:p>
          <a:p>
            <a:r>
              <a:rPr lang="de-DE" dirty="0"/>
              <a:t>Multiplayer (also, in Netzwerktechnik bitte aufpassen) </a:t>
            </a:r>
          </a:p>
          <a:p>
            <a:r>
              <a:rPr lang="de-DE" dirty="0"/>
              <a:t>Programmieren</a:t>
            </a:r>
          </a:p>
          <a:p>
            <a:endParaRPr lang="de-DE" dirty="0"/>
          </a:p>
          <a:p>
            <a:r>
              <a:rPr lang="de-AT" dirty="0"/>
              <a:t>Mathe, Pfadfinden, </a:t>
            </a:r>
            <a:r>
              <a:rPr lang="de-AT" dirty="0" err="1"/>
              <a:t>Zustandsmachinen</a:t>
            </a:r>
            <a:r>
              <a:rPr lang="de-AT" dirty="0"/>
              <a:t>, Partikelsysteme, VR Unterstützung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92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Medientechniker Frage: Blender, usw. - was stört euch am meisten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12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Hallo, ich bin Stefan aus der 4...also (Meme: </a:t>
            </a:r>
            <a:r>
              <a:rPr lang="de-AT" dirty="0" err="1"/>
              <a:t>How</a:t>
            </a:r>
            <a:r>
              <a:rPr lang="de-AT" dirty="0"/>
              <a:t> do </a:t>
            </a:r>
            <a:r>
              <a:rPr lang="de-AT" dirty="0" err="1"/>
              <a:t>you</a:t>
            </a:r>
            <a:r>
              <a:rPr lang="de-AT" dirty="0"/>
              <a:t> do, </a:t>
            </a:r>
            <a:r>
              <a:rPr lang="de-AT" dirty="0" err="1"/>
              <a:t>fellow</a:t>
            </a:r>
            <a:r>
              <a:rPr lang="de-AT" dirty="0"/>
              <a:t> </a:t>
            </a:r>
            <a:r>
              <a:rPr lang="de-AT" dirty="0" err="1"/>
              <a:t>kids</a:t>
            </a:r>
            <a:r>
              <a:rPr lang="de-AT" dirty="0"/>
              <a:t>). Prof. </a:t>
            </a:r>
            <a:r>
              <a:rPr lang="de-AT" dirty="0" err="1"/>
              <a:t>Stuetz</a:t>
            </a:r>
            <a:r>
              <a:rPr lang="de-AT" dirty="0"/>
              <a:t> hat mich eingeladen eine Präsentation über die 3D </a:t>
            </a:r>
            <a:r>
              <a:rPr lang="de-AT" dirty="0" err="1"/>
              <a:t>Toolchain</a:t>
            </a:r>
            <a:r>
              <a:rPr lang="de-AT" dirty="0"/>
              <a:t> zu halten. </a:t>
            </a:r>
          </a:p>
          <a:p>
            <a:endParaRPr lang="de-AT" dirty="0"/>
          </a:p>
          <a:p>
            <a:r>
              <a:rPr lang="de-AT" dirty="0"/>
              <a:t>Also, wie kommt man von einem Dreieck zu einem Shooter.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23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Nicht mehr in 1975, also verwenden wir nicht mehr „Text Editoren“ um 3D Modelle zu erstellen.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46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Nicht mehr in 1975, also verwenden wir nicht mehr „Text Editoren“ um 3D Modelle zu erstellen.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25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Zeitraffer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31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McDonalds Hamburger, sieht besser am Bild aus.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284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Und damit Leonie auch Tanzen kann, tanzen ist ja ein *total wichtiger* Bestandteil eines Shooters, muss man sie riggen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Skelett (Teile vom Modell, Dreiecke, werden einem „Knochen“ zugeordnet. z.B. Oberarm, Daumen, etc.)</a:t>
            </a:r>
          </a:p>
          <a:p>
            <a:r>
              <a:rPr lang="de-DE" dirty="0"/>
              <a:t>Animieren – Blender</a:t>
            </a:r>
            <a:br>
              <a:rPr lang="de-DE" dirty="0"/>
            </a:b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50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645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MakeHuman</a:t>
            </a:r>
            <a:r>
              <a:rPr lang="de-AT" dirty="0"/>
              <a:t> – Schnell und einfach Menschen (z.B. Leonie) erstellen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9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989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32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934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178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4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341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730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587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0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57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397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79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29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37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2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99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FB47FFE-2705-42F1-9C43-2EF6B2B0E863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343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1ACB-BB39-417F-9278-91FB38366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1BFCC-ED09-4875-B35E-FC5321611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502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FE4A-BBF0-48E7-B15E-252FE6ED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28" y="1923388"/>
            <a:ext cx="4568888" cy="1905000"/>
          </a:xfrm>
        </p:spPr>
        <p:txBody>
          <a:bodyPr>
            <a:normAutofit/>
          </a:bodyPr>
          <a:lstStyle/>
          <a:p>
            <a:r>
              <a:rPr lang="de-DE" dirty="0" err="1"/>
              <a:t>MakeHuman</a:t>
            </a:r>
            <a:endParaRPr lang="de-DE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A710834-770D-4E00-88B0-8C4D46637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96" y="874339"/>
            <a:ext cx="6914606" cy="535881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AF02E6-596E-4E0D-96B8-E616AD22A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28" y="3553749"/>
            <a:ext cx="475176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de-DE" sz="3600" dirty="0"/>
              <a:t>Gott spielen und</a:t>
            </a:r>
          </a:p>
          <a:p>
            <a:pPr marL="0" indent="0" algn="ctr">
              <a:buNone/>
            </a:pPr>
            <a:r>
              <a:rPr lang="de-DE" sz="3600" dirty="0"/>
              <a:t>Menschen Erschaffen</a:t>
            </a:r>
          </a:p>
        </p:txBody>
      </p:sp>
    </p:spTree>
    <p:extLst>
      <p:ext uri="{BB962C8B-B14F-4D97-AF65-F5344CB8AC3E}">
        <p14:creationId xmlns:p14="http://schemas.microsoft.com/office/powerpoint/2010/main" val="3610833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72BFB41-FA40-43B2-A5B5-1A06C4CE7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97" y="407938"/>
            <a:ext cx="5181600" cy="17526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08AF817-7275-4D99-8030-119076EE6715}"/>
              </a:ext>
            </a:extLst>
          </p:cNvPr>
          <p:cNvGrpSpPr/>
          <p:nvPr/>
        </p:nvGrpSpPr>
        <p:grpSpPr>
          <a:xfrm>
            <a:off x="320040" y="2552169"/>
            <a:ext cx="5426780" cy="3558175"/>
            <a:chOff x="0" y="2552169"/>
            <a:chExt cx="5426780" cy="35581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3359EE-FCB3-4FE2-9A08-832FB53F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335431"/>
              <a:ext cx="5426780" cy="27749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AF2A64-0119-44DC-A429-BD603F520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552169"/>
              <a:ext cx="3797449" cy="78326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E76A60-FD43-4F93-8FDF-CBF5A553C680}"/>
                </a:ext>
              </a:extLst>
            </p:cNvPr>
            <p:cNvSpPr/>
            <p:nvPr/>
          </p:nvSpPr>
          <p:spPr>
            <a:xfrm>
              <a:off x="3797449" y="2552169"/>
              <a:ext cx="1629331" cy="7832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41E0EC-8554-4731-819A-A9E016FEC5DE}"/>
              </a:ext>
            </a:extLst>
          </p:cNvPr>
          <p:cNvGrpSpPr/>
          <p:nvPr/>
        </p:nvGrpSpPr>
        <p:grpSpPr>
          <a:xfrm>
            <a:off x="6177143" y="2552168"/>
            <a:ext cx="2429590" cy="3558175"/>
            <a:chOff x="5857103" y="2552168"/>
            <a:chExt cx="2429590" cy="35581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857CBF-634A-48E9-ACF7-D4B86B419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7103" y="3335430"/>
              <a:ext cx="2429590" cy="277491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EF29C0E-7924-4591-83B9-EB7D9089D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103" y="2552169"/>
              <a:ext cx="783261" cy="78326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39823F-E580-4001-82B0-FDB5FB8FF612}"/>
                </a:ext>
              </a:extLst>
            </p:cNvPr>
            <p:cNvSpPr/>
            <p:nvPr/>
          </p:nvSpPr>
          <p:spPr>
            <a:xfrm>
              <a:off x="6640364" y="2552168"/>
              <a:ext cx="1646329" cy="7832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BFC7AF5-FB1E-42BE-8628-1BF5A5A713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0226"/>
          <a:stretch/>
        </p:blipFill>
        <p:spPr>
          <a:xfrm>
            <a:off x="9037055" y="3212849"/>
            <a:ext cx="2772151" cy="2897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1B2BF1-3FFA-44DE-ABDC-63BA1E5F1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056" y="2552387"/>
            <a:ext cx="2772151" cy="7830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82CE143-26E3-41F1-9A49-05D855FCC3E1}"/>
              </a:ext>
            </a:extLst>
          </p:cNvPr>
          <p:cNvSpPr/>
          <p:nvPr/>
        </p:nvSpPr>
        <p:spPr>
          <a:xfrm>
            <a:off x="320040" y="4495800"/>
            <a:ext cx="11489166" cy="1614543"/>
          </a:xfrm>
          <a:prstGeom prst="rect">
            <a:avLst/>
          </a:prstGeom>
          <a:gradFill>
            <a:gsLst>
              <a:gs pos="100000">
                <a:srgbClr val="383A3B">
                  <a:alpha val="77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7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8B65-3348-4856-98BB-2586711E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99" y="5148579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Pixel </a:t>
            </a: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Shaders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1442F-102A-41DC-9AC8-DBAA2195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22201"/>
          <a:stretch/>
        </p:blipFill>
        <p:spPr>
          <a:xfrm>
            <a:off x="20" y="9"/>
            <a:ext cx="12191980" cy="48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7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6EB6-8B48-4129-A511-696BBE91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959" y="2481431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de-DE" sz="7200" dirty="0"/>
              <a:t>Game 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4ABA2-8DBC-4943-B1DB-1CA25C7738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r="9452"/>
          <a:stretch/>
        </p:blipFill>
        <p:spPr>
          <a:xfrm>
            <a:off x="600840" y="4386431"/>
            <a:ext cx="5880437" cy="196302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0876C0-8B47-4E7F-832F-475743AF0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8" y="299869"/>
            <a:ext cx="5558118" cy="218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1062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4DB8-14B9-47E6-8675-C98D549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Workflow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D09B963-2CB2-4955-B360-27646F9CA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r="9452"/>
          <a:stretch/>
        </p:blipFill>
        <p:spPr>
          <a:xfrm>
            <a:off x="2335384" y="932016"/>
            <a:ext cx="7508568" cy="250651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311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2E22-AEB8-41BE-8F6B-538117CE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609600"/>
            <a:ext cx="3977044" cy="1905000"/>
          </a:xfrm>
        </p:spPr>
        <p:txBody>
          <a:bodyPr>
            <a:normAutofit/>
          </a:bodyPr>
          <a:lstStyle/>
          <a:p>
            <a:r>
              <a:rPr lang="de-DE" dirty="0"/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1DA-829A-4441-921B-5BC62DF6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0" y="2514600"/>
            <a:ext cx="4843208" cy="3216276"/>
          </a:xfrm>
        </p:spPr>
        <p:txBody>
          <a:bodyPr>
            <a:noAutofit/>
          </a:bodyPr>
          <a:lstStyle/>
          <a:p>
            <a:r>
              <a:rPr lang="de-DE" b="1" dirty="0"/>
              <a:t>Szene Anlegen</a:t>
            </a:r>
          </a:p>
          <a:p>
            <a:r>
              <a:rPr lang="de-DE" dirty="0"/>
              <a:t>Importieren</a:t>
            </a:r>
          </a:p>
          <a:p>
            <a:r>
              <a:rPr lang="de-DE" dirty="0"/>
              <a:t>Programmieren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C156-A973-4718-9EE7-724F6E241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" r="2" b="4751"/>
          <a:stretch/>
        </p:blipFill>
        <p:spPr>
          <a:xfrm>
            <a:off x="4857880" y="609600"/>
            <a:ext cx="7023673" cy="57230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4685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2E22-AEB8-41BE-8F6B-538117CE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609600"/>
            <a:ext cx="3977044" cy="1905000"/>
          </a:xfrm>
        </p:spPr>
        <p:txBody>
          <a:bodyPr>
            <a:normAutofit/>
          </a:bodyPr>
          <a:lstStyle/>
          <a:p>
            <a:r>
              <a:rPr lang="de-DE" dirty="0"/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1DA-829A-4441-921B-5BC62DF6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0" y="2514600"/>
            <a:ext cx="4843208" cy="3216276"/>
          </a:xfrm>
        </p:spPr>
        <p:txBody>
          <a:bodyPr>
            <a:noAutofit/>
          </a:bodyPr>
          <a:lstStyle/>
          <a:p>
            <a:r>
              <a:rPr lang="de-DE" dirty="0"/>
              <a:t>Szene Anlegen</a:t>
            </a:r>
          </a:p>
          <a:p>
            <a:r>
              <a:rPr lang="de-DE" b="1" dirty="0"/>
              <a:t>Importieren</a:t>
            </a:r>
          </a:p>
          <a:p>
            <a:r>
              <a:rPr lang="de-DE" dirty="0"/>
              <a:t>Programmieren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C156-A973-4718-9EE7-724F6E241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13" y="609600"/>
            <a:ext cx="6793008" cy="57230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51669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2E22-AEB8-41BE-8F6B-538117CE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609600"/>
            <a:ext cx="3977044" cy="1905000"/>
          </a:xfrm>
        </p:spPr>
        <p:txBody>
          <a:bodyPr>
            <a:normAutofit/>
          </a:bodyPr>
          <a:lstStyle/>
          <a:p>
            <a:r>
              <a:rPr lang="de-DE" dirty="0"/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1DA-829A-4441-921B-5BC62DF6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0" y="2514600"/>
            <a:ext cx="4843208" cy="3216276"/>
          </a:xfrm>
        </p:spPr>
        <p:txBody>
          <a:bodyPr>
            <a:noAutofit/>
          </a:bodyPr>
          <a:lstStyle/>
          <a:p>
            <a:r>
              <a:rPr lang="de-DE" dirty="0"/>
              <a:t>Szene Anlegen</a:t>
            </a:r>
          </a:p>
          <a:p>
            <a:r>
              <a:rPr lang="de-DE" dirty="0"/>
              <a:t>Importieren</a:t>
            </a:r>
          </a:p>
          <a:p>
            <a:r>
              <a:rPr lang="de-DE" b="1" dirty="0"/>
              <a:t>Programmieren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C156-A973-4718-9EE7-724F6E241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35" y="609600"/>
            <a:ext cx="5761932" cy="57230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196DAB-BA36-4F8A-8A8A-9F0332F0F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90" y="1300923"/>
            <a:ext cx="4340421" cy="43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23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eonie_shooter">
            <a:hlinkClick r:id="" action="ppaction://media"/>
            <a:extLst>
              <a:ext uri="{FF2B5EF4-FFF2-40B4-BE49-F238E27FC236}">
                <a16:creationId xmlns:a16="http://schemas.microsoft.com/office/drawing/2014/main" id="{2DAE7564-068C-427A-9F65-C8E255812C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37489"/>
            <a:ext cx="12192000" cy="41798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C2E582-17BA-46D8-B9E1-A91F0C2B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8" y="0"/>
            <a:ext cx="3977044" cy="1905000"/>
          </a:xfrm>
        </p:spPr>
        <p:txBody>
          <a:bodyPr>
            <a:normAutofit/>
          </a:bodyPr>
          <a:lstStyle/>
          <a:p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209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3C31-4A92-4F5E-9089-1CC15C5E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880"/>
            <a:ext cx="9905998" cy="1312433"/>
          </a:xfrm>
        </p:spPr>
        <p:txBody>
          <a:bodyPr/>
          <a:lstStyle/>
          <a:p>
            <a:r>
              <a:rPr lang="de-DE" dirty="0"/>
              <a:t>Game Engine Features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9AD8138-5D27-45EB-B566-E1F8AD8658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6573913"/>
              </p:ext>
            </p:extLst>
          </p:nvPr>
        </p:nvGraphicFramePr>
        <p:xfrm>
          <a:off x="602428" y="1172585"/>
          <a:ext cx="11123407" cy="536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28998F1-6274-40BB-A326-8E0371AA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EDCB62D-1CEE-4021-BD7C-F51D40091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1075096"/>
              </p:ext>
            </p:extLst>
          </p:nvPr>
        </p:nvGraphicFramePr>
        <p:xfrm>
          <a:off x="602428" y="1172585"/>
          <a:ext cx="11123407" cy="536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5086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6D93-9927-4D5D-BA0D-E98CE547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5400" dirty="0"/>
              <a:t>Stefan – </a:t>
            </a:r>
            <a:r>
              <a:rPr lang="de-DE" sz="6600" b="1" dirty="0"/>
              <a:t>4</a:t>
            </a:r>
            <a:r>
              <a:rPr lang="de-DE" sz="5400" dirty="0"/>
              <a:t>BHIF</a:t>
            </a:r>
          </a:p>
        </p:txBody>
      </p:sp>
      <p:pic>
        <p:nvPicPr>
          <p:cNvPr id="8" name="meme">
            <a:hlinkClick r:id="" action="ppaction://media"/>
            <a:extLst>
              <a:ext uri="{FF2B5EF4-FFF2-40B4-BE49-F238E27FC236}">
                <a16:creationId xmlns:a16="http://schemas.microsoft.com/office/drawing/2014/main" id="{33056B31-9DCA-44A4-9CDE-4A7D94F7FC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6747" y="2315136"/>
            <a:ext cx="7255330" cy="4080734"/>
          </a:xfrm>
        </p:spPr>
      </p:pic>
    </p:spTree>
    <p:extLst>
      <p:ext uri="{BB962C8B-B14F-4D97-AF65-F5344CB8AC3E}">
        <p14:creationId xmlns:p14="http://schemas.microsoft.com/office/powerpoint/2010/main" val="16834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1AC6-C027-40AE-A02E-3E43EF457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625" y="2266278"/>
            <a:ext cx="9905998" cy="19050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37395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F03E-6B85-4309-A6E3-CDCCE6AE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C1696-ED0B-4057-A1AE-E2247446E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4400" dirty="0"/>
              <a:t>Siehe Quellen.md</a:t>
            </a:r>
          </a:p>
        </p:txBody>
      </p:sp>
    </p:spTree>
    <p:extLst>
      <p:ext uri="{BB962C8B-B14F-4D97-AF65-F5344CB8AC3E}">
        <p14:creationId xmlns:p14="http://schemas.microsoft.com/office/powerpoint/2010/main" val="135492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934F-DC14-4091-8BE2-7A91F4A51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8041" y="1819275"/>
            <a:ext cx="5782733" cy="3624071"/>
          </a:xfrm>
        </p:spPr>
        <p:txBody>
          <a:bodyPr>
            <a:normAutofit/>
          </a:bodyPr>
          <a:lstStyle/>
          <a:p>
            <a:r>
              <a:rPr lang="de-DE" dirty="0"/>
              <a:t>3D </a:t>
            </a:r>
            <a:r>
              <a:rPr lang="de-DE" dirty="0" err="1"/>
              <a:t>Toolchain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VoM</a:t>
            </a:r>
            <a:r>
              <a:rPr lang="de-DE" dirty="0"/>
              <a:t> „Dreieck“ zu „Shooter“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D5A0F-AB94-4A3E-A137-145ABAA5A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10084"/>
            <a:ext cx="4709160" cy="3009817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E6476-AC1A-402B-B6F6-F42BBAFE6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28" y="3934398"/>
            <a:ext cx="4614472" cy="2595641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0735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4C3-A6C3-4AC7-AD36-B8DE1141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0171"/>
            <a:ext cx="9905998" cy="1905000"/>
          </a:xfrm>
        </p:spPr>
        <p:txBody>
          <a:bodyPr/>
          <a:lstStyle/>
          <a:p>
            <a:r>
              <a:rPr lang="de-DE" dirty="0"/>
              <a:t>3D Modelle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68C19-0BD8-4DE6-9811-2696824A2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225171"/>
            <a:ext cx="4421187" cy="4147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5E7F3-2382-4C89-BE3E-D1F0AC296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617" y="1570616"/>
            <a:ext cx="5379796" cy="4801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66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2037-2A91-470D-903C-76A18715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de-DE" dirty="0"/>
              <a:t>3D Modelle - Blender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FE573-B07E-4341-81C4-B7EDED1F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461236"/>
            <a:ext cx="10059987" cy="5396764"/>
          </a:xfrm>
        </p:spPr>
      </p:pic>
    </p:spTree>
    <p:extLst>
      <p:ext uri="{BB962C8B-B14F-4D97-AF65-F5344CB8AC3E}">
        <p14:creationId xmlns:p14="http://schemas.microsoft.com/office/powerpoint/2010/main" val="32561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B3BE-60BB-468C-9698-8E857965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blender time lapse">
            <a:hlinkClick r:id="" action="ppaction://media"/>
            <a:extLst>
              <a:ext uri="{FF2B5EF4-FFF2-40B4-BE49-F238E27FC236}">
                <a16:creationId xmlns:a16="http://schemas.microsoft.com/office/drawing/2014/main" id="{3B77C63A-A3BF-447E-BD4E-D40D6C93B3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72254" cy="6858000"/>
          </a:xfrm>
        </p:spPr>
      </p:pic>
    </p:spTree>
    <p:extLst>
      <p:ext uri="{BB962C8B-B14F-4D97-AF65-F5344CB8AC3E}">
        <p14:creationId xmlns:p14="http://schemas.microsoft.com/office/powerpoint/2010/main" val="24770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D3B9-BCEF-45D9-B0FB-3B3F7361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6720"/>
            <a:ext cx="9905998" cy="1905000"/>
          </a:xfrm>
        </p:spPr>
        <p:txBody>
          <a:bodyPr/>
          <a:lstStyle/>
          <a:p>
            <a:r>
              <a:rPr lang="de-DE" dirty="0"/>
              <a:t>Texturen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540A-535C-4F6B-ABAD-FA54B6186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69" y="2067712"/>
            <a:ext cx="4116142" cy="4116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BA94F-7E94-4A6F-8280-69B59C9AA3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14" b="7608"/>
          <a:stretch/>
        </p:blipFill>
        <p:spPr>
          <a:xfrm>
            <a:off x="925024" y="2068401"/>
            <a:ext cx="4206373" cy="4115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803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A031-C284-41CF-82B2-8695852A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3840"/>
            <a:ext cx="9905998" cy="1905000"/>
          </a:xfrm>
        </p:spPr>
        <p:txBody>
          <a:bodyPr/>
          <a:lstStyle/>
          <a:p>
            <a:r>
              <a:rPr lang="de-DE" dirty="0"/>
              <a:t>Animationen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9A2DC3-25DF-454A-BB53-BEE435639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74" y="1960023"/>
            <a:ext cx="4514526" cy="4668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6F0DEA-6A70-4BF6-B3F4-2FDAF0074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88" y="1960023"/>
            <a:ext cx="4405012" cy="4608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930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A031-C284-41CF-82B2-8695852A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3840"/>
            <a:ext cx="9905998" cy="1905000"/>
          </a:xfrm>
        </p:spPr>
        <p:txBody>
          <a:bodyPr/>
          <a:lstStyle/>
          <a:p>
            <a:r>
              <a:rPr lang="de-DE" dirty="0"/>
              <a:t>Animationen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9A2DC3-25DF-454A-BB53-BEE435639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74" y="1960023"/>
            <a:ext cx="4514526" cy="4668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6F0DEA-6A70-4BF6-B3F4-2FDAF007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88" y="1960023"/>
            <a:ext cx="4405012" cy="4608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0616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462</Words>
  <Application>Microsoft Office PowerPoint</Application>
  <PresentationFormat>Widescreen</PresentationFormat>
  <Paragraphs>98</Paragraphs>
  <Slides>21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Mesh</vt:lpstr>
      <vt:lpstr>PowerPoint Presentation</vt:lpstr>
      <vt:lpstr>Stefan – 4BHIF</vt:lpstr>
      <vt:lpstr>3D Toolchain  VoM „Dreieck“ zu „Shooter“</vt:lpstr>
      <vt:lpstr>3D Modelle</vt:lpstr>
      <vt:lpstr>3D Modelle - Blender</vt:lpstr>
      <vt:lpstr>PowerPoint Presentation</vt:lpstr>
      <vt:lpstr>Texturen</vt:lpstr>
      <vt:lpstr>Animationen</vt:lpstr>
      <vt:lpstr>Animationen</vt:lpstr>
      <vt:lpstr>MakeHuman</vt:lpstr>
      <vt:lpstr>PowerPoint Presentation</vt:lpstr>
      <vt:lpstr>Pixel Shaders</vt:lpstr>
      <vt:lpstr>Game Engine</vt:lpstr>
      <vt:lpstr>Workflow</vt:lpstr>
      <vt:lpstr>Workflow </vt:lpstr>
      <vt:lpstr>Workflow </vt:lpstr>
      <vt:lpstr>Workflow </vt:lpstr>
      <vt:lpstr>Demo</vt:lpstr>
      <vt:lpstr>Game Engine Features</vt:lpstr>
      <vt:lpstr>Fragen?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</dc:title>
  <dc:creator>1CHIF Brandmair Stefan 1516</dc:creator>
  <cp:lastModifiedBy>1CHIF Brandmair Stefan 1516</cp:lastModifiedBy>
  <cp:revision>137</cp:revision>
  <dcterms:created xsi:type="dcterms:W3CDTF">2018-12-10T19:23:51Z</dcterms:created>
  <dcterms:modified xsi:type="dcterms:W3CDTF">2019-01-16T20:20:58Z</dcterms:modified>
</cp:coreProperties>
</file>